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3" r:id="rId3"/>
    <p:sldId id="274" r:id="rId4"/>
    <p:sldId id="275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00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7/23/2021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7/23/2021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7/23/2021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2" y="838200"/>
            <a:ext cx="9144000" cy="1371600"/>
          </a:xfrm>
        </p:spPr>
        <p:txBody>
          <a:bodyPr>
            <a:normAutofit/>
          </a:bodyPr>
          <a:lstStyle/>
          <a:p>
            <a:pPr algn="ctr" rtl="1"/>
            <a:r>
              <a:rPr lang="fa-IR" sz="4000" dirty="0" smtClean="0">
                <a:cs typeface="Titr" panose="00000700000000000000" pitchFamily="2" charset="-78"/>
              </a:rPr>
              <a:t>پروژه پایانی </a:t>
            </a:r>
            <a:r>
              <a:rPr lang="en-US" sz="4000" dirty="0" smtClean="0">
                <a:cs typeface="Titr" panose="00000700000000000000" pitchFamily="2" charset="-78"/>
              </a:rPr>
              <a:t>AP </a:t>
            </a:r>
            <a:endParaRPr lang="en-US" sz="4000" dirty="0">
              <a:cs typeface="Titr" panose="000007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5410200"/>
            <a:ext cx="9067800" cy="1143000"/>
          </a:xfrm>
        </p:spPr>
        <p:txBody>
          <a:bodyPr/>
          <a:lstStyle/>
          <a:p>
            <a:pPr algn="ctr"/>
            <a:r>
              <a:rPr lang="fa-IR" dirty="0" smtClean="0">
                <a:cs typeface="Nazanin" panose="00000400000000000000" pitchFamily="2" charset="-78"/>
              </a:rPr>
              <a:t>علی شاهدی                          سجاد صباغیان </a:t>
            </a:r>
          </a:p>
          <a:p>
            <a:pPr algn="ctr"/>
            <a:endParaRPr lang="en-US" dirty="0">
              <a:cs typeface="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2467" y="38100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dirty="0" smtClean="0">
                <a:cs typeface="Nazanin" panose="00000400000000000000" pitchFamily="2" charset="-78"/>
              </a:rPr>
              <a:t>به نام خدا </a:t>
            </a:r>
            <a:endParaRPr lang="en-US" dirty="0">
              <a:cs typeface="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4354" y="3348334"/>
            <a:ext cx="446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 smtClean="0">
                <a:cs typeface="Nazanin" panose="00000400000000000000" pitchFamily="2" charset="-78"/>
              </a:rPr>
              <a:t>نرم افزار آماده سازی و پیش پردازش اطلاعات </a:t>
            </a:r>
            <a:endParaRPr lang="en-US" sz="2400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تنظیمات گرافیکی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5000"/>
            <a:ext cx="9144000" cy="4648200"/>
          </a:xfrm>
        </p:spPr>
        <p:txBody>
          <a:bodyPr/>
          <a:lstStyle/>
          <a:p>
            <a:pPr marL="0" indent="0" algn="r">
              <a:lnSpc>
                <a:spcPct val="150000"/>
              </a:lnSpc>
              <a:buNone/>
            </a:pPr>
            <a:r>
              <a:rPr lang="fa-IR" dirty="0" smtClean="0"/>
              <a:t>به صورت جزئی تمام قسمت های گرافیکی داخل فایل گزارش توضیح داده شده است.</a:t>
            </a:r>
            <a:endParaRPr lang="en-US" dirty="0" smtClean="0"/>
          </a:p>
          <a:p>
            <a:pPr marL="0" indent="0" algn="r" rtl="1">
              <a:lnSpc>
                <a:spcPct val="150000"/>
              </a:lnSpc>
              <a:buNone/>
            </a:pPr>
            <a:r>
              <a:rPr lang="en-US" dirty="0" smtClean="0"/>
              <a:t>Layout</a:t>
            </a:r>
            <a:r>
              <a:rPr lang="fa-IR" dirty="0" smtClean="0"/>
              <a:t> کلی به این شکل است که دو بخش </a:t>
            </a:r>
            <a:r>
              <a:rPr lang="en-US" dirty="0" smtClean="0"/>
              <a:t>Preprocessing</a:t>
            </a:r>
            <a:r>
              <a:rPr lang="fa-IR" dirty="0" smtClean="0"/>
              <a:t> و </a:t>
            </a:r>
            <a:r>
              <a:rPr lang="en-US" dirty="0" smtClean="0"/>
              <a:t>Augmentation </a:t>
            </a:r>
            <a:r>
              <a:rPr lang="fa-IR" dirty="0" smtClean="0"/>
              <a:t> از هم جدا شده اند و همچنین قسمت انتخاب فایل در بالای آن با </a:t>
            </a:r>
            <a:r>
              <a:rPr lang="en-US" dirty="0" smtClean="0"/>
              <a:t>layout</a:t>
            </a:r>
            <a:r>
              <a:rPr lang="fa-IR" dirty="0" smtClean="0"/>
              <a:t> مناسب قرار داده شده است.</a:t>
            </a:r>
          </a:p>
        </p:txBody>
      </p:sp>
    </p:spTree>
    <p:extLst>
      <p:ext uri="{BB962C8B-B14F-4D97-AF65-F5344CB8AC3E}">
        <p14:creationId xmlns:p14="http://schemas.microsoft.com/office/powerpoint/2010/main" val="102310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تنظیمات گرافیکی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fa-IR" dirty="0"/>
              <a:t>اگر فایل توسط یوزر آپلود نشود، ارور برگشت داده خواهد شد.</a:t>
            </a:r>
          </a:p>
          <a:p>
            <a:pPr marL="0" indent="0" algn="r">
              <a:buNone/>
            </a:pPr>
            <a:endParaRPr lang="fa-IR" dirty="0" smtClean="0"/>
          </a:p>
          <a:p>
            <a:pPr marL="0" indent="0" algn="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2819400"/>
            <a:ext cx="20574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6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تنظیمات گرافیکی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8305" lvl="1" indent="0" algn="r" rtl="1">
              <a:lnSpc>
                <a:spcPct val="150000"/>
              </a:lnSpc>
              <a:buNone/>
            </a:pPr>
            <a:r>
              <a:rPr lang="fa-IR" dirty="0" smtClean="0"/>
              <a:t>هنگام اجرای برنامه توسط یک بخش به وسیله توابع </a:t>
            </a:r>
            <a:r>
              <a:rPr lang="en-US" dirty="0" smtClean="0"/>
              <a:t>stop</a:t>
            </a:r>
            <a:r>
              <a:rPr lang="fa-IR" dirty="0" smtClean="0"/>
              <a:t> و </a:t>
            </a:r>
            <a:r>
              <a:rPr lang="en-US" dirty="0" smtClean="0"/>
              <a:t>start</a:t>
            </a:r>
            <a:r>
              <a:rPr lang="fa-IR" dirty="0" smtClean="0"/>
              <a:t> میتوان دکمه ها را </a:t>
            </a:r>
            <a:r>
              <a:rPr lang="en-US" dirty="0" smtClean="0"/>
              <a:t>Disable</a:t>
            </a:r>
            <a:r>
              <a:rPr lang="fa-IR" dirty="0" smtClean="0"/>
              <a:t> و </a:t>
            </a:r>
            <a:r>
              <a:rPr lang="en-US" dirty="0" smtClean="0"/>
              <a:t>Enable</a:t>
            </a:r>
            <a:r>
              <a:rPr lang="fa-IR" dirty="0" smtClean="0"/>
              <a:t> کرد.</a:t>
            </a:r>
          </a:p>
          <a:p>
            <a:pPr marL="408305" lvl="1" indent="0" algn="r" rtl="1">
              <a:lnSpc>
                <a:spcPct val="150000"/>
              </a:lnSpc>
              <a:buNone/>
            </a:pPr>
            <a:endParaRPr lang="fa-IR" dirty="0" smtClean="0"/>
          </a:p>
          <a:p>
            <a:pPr marL="408305" lvl="1" indent="0" algn="r" rtl="1">
              <a:lnSpc>
                <a:spcPct val="150000"/>
              </a:lnSpc>
              <a:buNone/>
            </a:pPr>
            <a:endParaRPr lang="fa-IR" dirty="0"/>
          </a:p>
          <a:p>
            <a:pPr marL="408305" lvl="1" indent="0" algn="r" rtl="1">
              <a:lnSpc>
                <a:spcPct val="150000"/>
              </a:lnSpc>
              <a:buNone/>
            </a:pPr>
            <a:r>
              <a:rPr lang="en-US" dirty="0" smtClean="0"/>
              <a:t>Slider</a:t>
            </a:r>
            <a:r>
              <a:rPr lang="fa-IR" dirty="0" smtClean="0"/>
              <a:t> و </a:t>
            </a:r>
            <a:r>
              <a:rPr lang="en-US" dirty="0" err="1" smtClean="0"/>
              <a:t>spinbox</a:t>
            </a:r>
            <a:r>
              <a:rPr lang="fa-IR" dirty="0" smtClean="0"/>
              <a:t>برای سه قابلیت </a:t>
            </a:r>
            <a:r>
              <a:rPr lang="en-US" dirty="0" smtClean="0"/>
              <a:t>Rotation</a:t>
            </a:r>
            <a:r>
              <a:rPr lang="fa-IR" dirty="0" smtClean="0"/>
              <a:t> ، </a:t>
            </a:r>
            <a:r>
              <a:rPr lang="en-US" dirty="0" smtClean="0"/>
              <a:t>Brightness</a:t>
            </a:r>
            <a:r>
              <a:rPr lang="fa-IR" dirty="0" smtClean="0"/>
              <a:t> و </a:t>
            </a:r>
            <a:r>
              <a:rPr lang="en-US" dirty="0" smtClean="0"/>
              <a:t>Noise</a:t>
            </a:r>
            <a:r>
              <a:rPr lang="fa-IR" dirty="0" smtClean="0"/>
              <a:t> قابل کنترل هستند یعنی با تعریف </a:t>
            </a:r>
            <a:r>
              <a:rPr lang="en-US" dirty="0" smtClean="0"/>
              <a:t>slot</a:t>
            </a:r>
            <a:r>
              <a:rPr lang="fa-IR" dirty="0" smtClean="0"/>
              <a:t> های آپدیت میتوان با تغییر دادن یکی دیگری را نیز تغییر داد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3352800"/>
            <a:ext cx="933450" cy="276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08" y="3367087"/>
            <a:ext cx="914400" cy="2476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646612" y="3490912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تنظیمات گرافیکی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8305" lvl="1" indent="0" algn="r" rtl="1">
              <a:buNone/>
            </a:pPr>
            <a:r>
              <a:rPr lang="fa-IR" dirty="0" smtClean="0"/>
              <a:t>برای </a:t>
            </a:r>
            <a:r>
              <a:rPr lang="en-US" dirty="0" smtClean="0"/>
              <a:t>Flip</a:t>
            </a:r>
            <a:r>
              <a:rPr lang="fa-IR" dirty="0" smtClean="0"/>
              <a:t> کردن دو قابلیت توسط </a:t>
            </a:r>
            <a:r>
              <a:rPr lang="en-US" dirty="0" smtClean="0"/>
              <a:t>checkbox</a:t>
            </a:r>
            <a:r>
              <a:rPr lang="fa-IR" dirty="0" smtClean="0"/>
              <a:t> قرار داده شده است.</a:t>
            </a:r>
          </a:p>
          <a:p>
            <a:pPr marL="408305" lvl="1" indent="0" algn="r" rtl="1">
              <a:lnSpc>
                <a:spcPct val="150000"/>
              </a:lnSpc>
              <a:buNone/>
            </a:pPr>
            <a:r>
              <a:rPr lang="fa-IR" dirty="0" smtClean="0"/>
              <a:t>برای </a:t>
            </a:r>
            <a:r>
              <a:rPr lang="en-US" dirty="0" smtClean="0"/>
              <a:t>crop</a:t>
            </a:r>
            <a:r>
              <a:rPr lang="fa-IR" dirty="0" smtClean="0"/>
              <a:t> کردن شکل ، مختصات نسبت به گوشه بالا و چپ و همچنین ارتفاع و عرض داده شده است.(توسط </a:t>
            </a:r>
            <a:r>
              <a:rPr lang="en-US" dirty="0" err="1" smtClean="0"/>
              <a:t>SpinBox</a:t>
            </a:r>
            <a:r>
              <a:rPr lang="fa-IR" dirty="0" smtClean="0"/>
              <a:t> ) </a:t>
            </a:r>
            <a:endParaRPr lang="en-US" dirty="0" smtClean="0"/>
          </a:p>
          <a:p>
            <a:pPr marL="408305" lvl="1" indent="0" algn="r" rtl="1">
              <a:lnSpc>
                <a:spcPct val="150000"/>
              </a:lnSpc>
              <a:buNone/>
            </a:pPr>
            <a:r>
              <a:rPr lang="fa-IR" dirty="0" smtClean="0"/>
              <a:t>برای </a:t>
            </a:r>
            <a:r>
              <a:rPr lang="en-US" dirty="0" smtClean="0"/>
              <a:t>Rotation</a:t>
            </a:r>
            <a:r>
              <a:rPr lang="fa-IR" dirty="0" smtClean="0"/>
              <a:t> هم از اسلایدر و هم از </a:t>
            </a:r>
            <a:r>
              <a:rPr lang="en-US" dirty="0" err="1" smtClean="0"/>
              <a:t>Spinbox</a:t>
            </a:r>
            <a:r>
              <a:rPr lang="fa-IR" dirty="0" smtClean="0"/>
              <a:t> برای تنظیم درجه بین 0 تا 180 درجه استفاده میشود. </a:t>
            </a:r>
            <a:r>
              <a:rPr lang="en-US" dirty="0" smtClean="0"/>
              <a:t>Direction</a:t>
            </a:r>
            <a:r>
              <a:rPr lang="fa-IR" dirty="0" smtClean="0"/>
              <a:t> دو حالت ساعتگرد و پادساعتگرد دارد همچنین رنگ زمینه بعد </a:t>
            </a:r>
            <a:r>
              <a:rPr lang="en-US" dirty="0" smtClean="0"/>
              <a:t>rotation</a:t>
            </a:r>
            <a:r>
              <a:rPr lang="fa-IR" dirty="0" smtClean="0"/>
              <a:t> نیز قابل تنظیم است.</a:t>
            </a:r>
          </a:p>
          <a:p>
            <a:pPr marL="408305" lvl="1" indent="0" algn="r" rtl="1">
              <a:lnSpc>
                <a:spcPct val="150000"/>
              </a:lnSpc>
              <a:buNone/>
            </a:pPr>
            <a:r>
              <a:rPr lang="en-US" dirty="0" smtClean="0"/>
              <a:t>Brightness</a:t>
            </a:r>
            <a:r>
              <a:rPr lang="fa-IR" dirty="0" smtClean="0"/>
              <a:t> قابلیت تنظیم همزمان با </a:t>
            </a:r>
            <a:r>
              <a:rPr lang="en-US" dirty="0" smtClean="0"/>
              <a:t>slider</a:t>
            </a:r>
            <a:r>
              <a:rPr lang="fa-IR" dirty="0" smtClean="0"/>
              <a:t> و </a:t>
            </a:r>
            <a:r>
              <a:rPr lang="en-US" dirty="0" err="1" smtClean="0"/>
              <a:t>Spinbox</a:t>
            </a:r>
            <a:r>
              <a:rPr lang="fa-IR" dirty="0" smtClean="0"/>
              <a:t> را دارد حد آن بین صفر تا 6 میباشد.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تنظیمات گرافیکی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8305" lvl="1" indent="0" algn="r" rtl="1">
              <a:lnSpc>
                <a:spcPct val="150000"/>
              </a:lnSpc>
              <a:buNone/>
            </a:pPr>
            <a:r>
              <a:rPr lang="fa-IR" dirty="0" smtClean="0"/>
              <a:t>و در پایان </a:t>
            </a:r>
            <a:r>
              <a:rPr lang="en-US" dirty="0" smtClean="0"/>
              <a:t>Noise</a:t>
            </a:r>
            <a:r>
              <a:rPr lang="fa-IR" dirty="0" smtClean="0"/>
              <a:t> با توجه </a:t>
            </a:r>
            <a:r>
              <a:rPr lang="en-US" dirty="0" smtClean="0"/>
              <a:t>Variance</a:t>
            </a:r>
            <a:r>
              <a:rPr lang="fa-IR" dirty="0" smtClean="0"/>
              <a:t> مشخص میشود و دارای دو مد </a:t>
            </a:r>
            <a:r>
              <a:rPr lang="en-US" dirty="0" err="1" smtClean="0"/>
              <a:t>gaussian</a:t>
            </a:r>
            <a:r>
              <a:rPr lang="fa-IR" dirty="0" smtClean="0"/>
              <a:t> و </a:t>
            </a:r>
            <a:r>
              <a:rPr lang="en-US" dirty="0" smtClean="0"/>
              <a:t>speckle</a:t>
            </a:r>
            <a:r>
              <a:rPr lang="fa-IR" dirty="0" smtClean="0"/>
              <a:t> میباشد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0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</a:ln>
          <a:scene3d>
            <a:camera prst="perspective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endParaRPr lang="fa-IR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fa-I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fa-I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تشکر از توجه شما</a:t>
            </a:r>
            <a:endParaRPr lang="en-US" sz="3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37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cs typeface="Titr" panose="00000700000000000000" pitchFamily="2" charset="-78"/>
              </a:rPr>
              <a:t>مقدمه</a:t>
            </a:r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5000"/>
            <a:ext cx="85344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fa-IR" dirty="0" smtClean="0">
                <a:cs typeface="Nazanin" panose="00000400000000000000" pitchFamily="2" charset="-78"/>
              </a:rPr>
              <a:t>در این پروژه سعی شده انواع پیش پردازش های مختلف روی دیتاست ها با  استفاده از </a:t>
            </a:r>
          </a:p>
          <a:p>
            <a:pPr marL="0" indent="0" algn="ctr">
              <a:buNone/>
            </a:pPr>
            <a:r>
              <a:rPr lang="fa-IR" dirty="0" smtClean="0">
                <a:cs typeface="Nazanin" panose="00000400000000000000" pitchFamily="2" charset="-78"/>
              </a:rPr>
              <a:t>تعریف توابع مختلف انجام بشود که در هر قسمت چالش های خاص خود را داشت که در </a:t>
            </a:r>
          </a:p>
          <a:p>
            <a:pPr marL="0" indent="0" algn="ctr">
              <a:buNone/>
            </a:pPr>
            <a:r>
              <a:rPr lang="fa-IR" dirty="0" smtClean="0">
                <a:cs typeface="Nazanin" panose="00000400000000000000" pitchFamily="2" charset="-78"/>
              </a:rPr>
              <a:t>ادامه توضیح خواهیم داد .</a:t>
            </a:r>
          </a:p>
          <a:p>
            <a:pPr marL="0" indent="0" algn="ctr">
              <a:buNone/>
            </a:pPr>
            <a:endParaRPr lang="fa-IR" dirty="0" smtClean="0">
              <a:cs typeface="Nazanin" panose="00000400000000000000" pitchFamily="2" charset="-78"/>
            </a:endParaRPr>
          </a:p>
          <a:p>
            <a:pPr marL="0" indent="0" algn="ctr">
              <a:buNone/>
            </a:pPr>
            <a:r>
              <a:rPr lang="fa-IR" dirty="0" smtClean="0">
                <a:cs typeface="Nazanin" panose="00000400000000000000" pitchFamily="2" charset="-78"/>
              </a:rPr>
              <a:t>و در انتها پیاده سازی گرافیکی آن نیز به تفضیل توضیح داده خواهد شد . </a:t>
            </a:r>
            <a:endParaRPr lang="en-US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cs typeface="Titr" panose="00000700000000000000" pitchFamily="2" charset="-78"/>
              </a:rPr>
              <a:t>دریافت دیتاست </a:t>
            </a:r>
            <a:endParaRPr lang="en-US" dirty="0">
              <a:cs typeface="Titr" panose="000007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7612" y="2362200"/>
            <a:ext cx="101669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b="1" dirty="0" smtClean="0">
                <a:cs typeface="Nazanin" panose="00000400000000000000" pitchFamily="2" charset="-78"/>
              </a:rPr>
              <a:t>دریافت فولدر :</a:t>
            </a:r>
          </a:p>
          <a:p>
            <a:pPr algn="r"/>
            <a:endParaRPr lang="fa-IR" dirty="0" smtClean="0">
              <a:cs typeface="Nazanin" panose="00000400000000000000" pitchFamily="2" charset="-78"/>
            </a:endParaRPr>
          </a:p>
          <a:p>
            <a:pPr algn="r"/>
            <a:r>
              <a:rPr lang="fa-IR" dirty="0" smtClean="0">
                <a:cs typeface="Nazanin" panose="00000400000000000000" pitchFamily="2" charset="-78"/>
              </a:rPr>
              <a:t>استخراج  عکس های موجود در آن در هر زیر فولدر </a:t>
            </a: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/>
            <a:r>
              <a:rPr lang="fa-IR" dirty="0" smtClean="0">
                <a:cs typeface="Nazanin" panose="00000400000000000000" pitchFamily="2" charset="-78"/>
              </a:rPr>
              <a:t>استخراج  عکس ها با هر فرمت های مختلف </a:t>
            </a: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/>
            <a:r>
              <a:rPr lang="fa-IR" sz="2000" b="1" dirty="0" smtClean="0">
                <a:cs typeface="Nazanin" panose="00000400000000000000" pitchFamily="2" charset="-78"/>
              </a:rPr>
              <a:t>دریافت چند فایل:</a:t>
            </a: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/>
            <a:r>
              <a:rPr lang="fa-IR" dirty="0" smtClean="0">
                <a:cs typeface="Nazanin" panose="00000400000000000000" pitchFamily="2" charset="-78"/>
              </a:rPr>
              <a:t>آماده سازی آن برای استفاده در مرحله پیش پردازش  </a:t>
            </a: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/>
            <a:r>
              <a:rPr lang="fa-IR" dirty="0" smtClean="0">
                <a:cs typeface="Nazanin" panose="00000400000000000000" pitchFamily="2" charset="-78"/>
              </a:rPr>
              <a:t> </a:t>
            </a:r>
          </a:p>
          <a:p>
            <a:pPr algn="r"/>
            <a:endParaRPr lang="fa-IR" dirty="0" smtClean="0">
              <a:cs typeface="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24" y="2182475"/>
            <a:ext cx="582255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16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cs typeface="Titr" panose="00000700000000000000" pitchFamily="2" charset="-78"/>
              </a:rPr>
              <a:t>عملیات </a:t>
            </a:r>
            <a:r>
              <a:rPr lang="en-US" dirty="0">
                <a:cs typeface="Titr" panose="00000700000000000000" pitchFamily="2" charset="-78"/>
              </a:rPr>
              <a:t> </a:t>
            </a:r>
            <a:r>
              <a:rPr lang="en-US" dirty="0" smtClean="0">
                <a:cs typeface="Titr" panose="00000700000000000000" pitchFamily="2" charset="-78"/>
              </a:rPr>
              <a:t>rotate </a:t>
            </a:r>
            <a:endParaRPr lang="en-US" dirty="0">
              <a:cs typeface="Titr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0612" y="2362200"/>
            <a:ext cx="49091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b="1" dirty="0" smtClean="0">
                <a:cs typeface="Nazanin" panose="00000400000000000000" pitchFamily="2" charset="-78"/>
              </a:rPr>
              <a:t>ساختن فولدر برای ذخیره عکس های پردازش شده در آن </a:t>
            </a:r>
          </a:p>
          <a:p>
            <a:pPr algn="r"/>
            <a:endParaRPr lang="fa-IR" dirty="0" smtClean="0">
              <a:cs typeface="Nazanin" panose="00000400000000000000" pitchFamily="2" charset="-78"/>
            </a:endParaRP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Nazanin" panose="00000400000000000000" pitchFamily="2" charset="-78"/>
              </a:rPr>
              <a:t>ورودی ها : </a:t>
            </a:r>
          </a:p>
          <a:p>
            <a:pPr algn="r" rtl="1"/>
            <a:endParaRPr lang="fa-IR" b="1" dirty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لیست عکس ها </a:t>
            </a:r>
          </a:p>
          <a:p>
            <a:pPr algn="r" rtl="1"/>
            <a:endParaRPr lang="fa-IR" b="1" dirty="0" smtClean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 درجه چرخش</a:t>
            </a: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 </a:t>
            </a: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 ساعتگرد یا پادساعتگرد </a:t>
            </a:r>
          </a:p>
          <a:p>
            <a:pPr algn="r" rtl="1"/>
            <a:endParaRPr lang="fa-IR" dirty="0" smtClean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 رنگ برای پرشدن قسمت های خالی  </a:t>
            </a:r>
          </a:p>
          <a:p>
            <a:pPr algn="r" rtl="1"/>
            <a:endParaRPr lang="fa-IR" dirty="0">
              <a:cs typeface="Nazanin" panose="00000400000000000000" pitchFamily="2" charset="-78"/>
            </a:endParaRPr>
          </a:p>
          <a:p>
            <a:pPr algn="r" rtl="1"/>
            <a:endParaRPr lang="en-US" dirty="0">
              <a:cs typeface="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133600"/>
            <a:ext cx="429059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61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72306"/>
            <a:ext cx="9144000" cy="1144556"/>
          </a:xfrm>
        </p:spPr>
        <p:txBody>
          <a:bodyPr/>
          <a:lstStyle/>
          <a:p>
            <a:pPr algn="ctr"/>
            <a:r>
              <a:rPr lang="en-US" dirty="0" smtClean="0"/>
              <a:t>Resize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0612" y="2362200"/>
            <a:ext cx="4909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b="1" dirty="0" smtClean="0">
                <a:cs typeface="Nazanin" panose="00000400000000000000" pitchFamily="2" charset="-78"/>
              </a:rPr>
              <a:t>ساختن فولدر برای ذخیره عکس های پردازش شده در آن </a:t>
            </a:r>
          </a:p>
          <a:p>
            <a:pPr algn="r"/>
            <a:endParaRPr lang="fa-IR" dirty="0" smtClean="0">
              <a:cs typeface="Nazanin" panose="00000400000000000000" pitchFamily="2" charset="-78"/>
            </a:endParaRP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Nazanin" panose="00000400000000000000" pitchFamily="2" charset="-78"/>
              </a:rPr>
              <a:t>ورودی ها : </a:t>
            </a:r>
          </a:p>
          <a:p>
            <a:pPr algn="r" rtl="1"/>
            <a:endParaRPr lang="fa-IR" b="1" dirty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لیست عکس ها </a:t>
            </a:r>
          </a:p>
          <a:p>
            <a:pPr algn="r" rtl="1"/>
            <a:endParaRPr lang="fa-IR" b="1" dirty="0" smtClean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عرض مورد نظر </a:t>
            </a:r>
          </a:p>
          <a:p>
            <a:pPr algn="r" rtl="1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طول مورد نظر </a:t>
            </a:r>
          </a:p>
          <a:p>
            <a:pPr algn="r" rtl="1"/>
            <a:endParaRPr lang="fa-IR" dirty="0">
              <a:cs typeface="Nazanin" panose="00000400000000000000" pitchFamily="2" charset="-78"/>
            </a:endParaRPr>
          </a:p>
          <a:p>
            <a:pPr algn="r" rtl="1"/>
            <a:endParaRPr lang="en-US" dirty="0">
              <a:cs typeface="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2362200"/>
            <a:ext cx="2362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Crop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0612" y="2362200"/>
            <a:ext cx="49091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b="1" dirty="0" smtClean="0">
                <a:cs typeface="Nazanin" panose="00000400000000000000" pitchFamily="2" charset="-78"/>
              </a:rPr>
              <a:t>ساختن فولدر برای ذخیره عکس های پردازش شده در آن </a:t>
            </a:r>
          </a:p>
          <a:p>
            <a:pPr algn="r"/>
            <a:endParaRPr lang="en-US" dirty="0" smtClean="0">
              <a:cs typeface="Nazanin" panose="00000400000000000000" pitchFamily="2" charset="-78"/>
            </a:endParaRPr>
          </a:p>
          <a:p>
            <a:pPr algn="r"/>
            <a:r>
              <a:rPr lang="fa-IR" b="1" dirty="0" smtClean="0">
                <a:cs typeface="Nazanin" panose="00000400000000000000" pitchFamily="2" charset="-78"/>
              </a:rPr>
              <a:t>همگام سازی ورودی های اپ با ورودی های تابع </a:t>
            </a: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Nazanin" panose="00000400000000000000" pitchFamily="2" charset="-78"/>
              </a:rPr>
              <a:t>ورودی ها : </a:t>
            </a:r>
          </a:p>
          <a:p>
            <a:pPr algn="r" rtl="1"/>
            <a:endParaRPr lang="fa-IR" b="1" dirty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لیست عکس ها </a:t>
            </a:r>
          </a:p>
          <a:p>
            <a:pPr algn="r" rtl="1"/>
            <a:endParaRPr lang="fa-IR" b="1" dirty="0" smtClean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مختصات نقطه شروع کراپ </a:t>
            </a:r>
          </a:p>
          <a:p>
            <a:pPr algn="r" rtl="1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عرض و طول مورد نظر </a:t>
            </a:r>
          </a:p>
          <a:p>
            <a:pPr algn="r" rtl="1"/>
            <a:endParaRPr lang="fa-IR" dirty="0">
              <a:cs typeface="Nazanin" panose="00000400000000000000" pitchFamily="2" charset="-78"/>
            </a:endParaRPr>
          </a:p>
          <a:p>
            <a:pPr algn="r" rtl="1"/>
            <a:endParaRPr lang="en-US" dirty="0">
              <a:cs typeface="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590800"/>
            <a:ext cx="2438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79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Flip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0612" y="2362200"/>
            <a:ext cx="4909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b="1" dirty="0" smtClean="0">
                <a:cs typeface="Nazanin" panose="00000400000000000000" pitchFamily="2" charset="-78"/>
              </a:rPr>
              <a:t>ساختن فولدر برای ذخیره عکس های پردازش شده در آن </a:t>
            </a:r>
          </a:p>
          <a:p>
            <a:pPr algn="r"/>
            <a:endParaRPr lang="fa-IR" dirty="0" smtClean="0">
              <a:cs typeface="Nazanin" panose="00000400000000000000" pitchFamily="2" charset="-78"/>
            </a:endParaRP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Nazanin" panose="00000400000000000000" pitchFamily="2" charset="-78"/>
              </a:rPr>
              <a:t>ورودی ها : </a:t>
            </a:r>
          </a:p>
          <a:p>
            <a:pPr algn="r" rtl="1"/>
            <a:endParaRPr lang="fa-IR" b="1" dirty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لیست عکس ها </a:t>
            </a:r>
          </a:p>
          <a:p>
            <a:pPr algn="r" rtl="1"/>
            <a:endParaRPr lang="fa-IR" b="1" dirty="0" smtClean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چرخش افقی </a:t>
            </a:r>
          </a:p>
          <a:p>
            <a:pPr algn="r" rtl="1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چرخش عمودی </a:t>
            </a:r>
          </a:p>
          <a:p>
            <a:pPr algn="r" rtl="1"/>
            <a:endParaRPr lang="fa-IR" dirty="0">
              <a:cs typeface="Nazanin" panose="00000400000000000000" pitchFamily="2" charset="-78"/>
            </a:endParaRPr>
          </a:p>
          <a:p>
            <a:pPr algn="r" rtl="1"/>
            <a:endParaRPr lang="en-US" dirty="0">
              <a:cs typeface="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1" y="1905000"/>
            <a:ext cx="3429000" cy="236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1" y="4343400"/>
            <a:ext cx="3467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14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cs typeface="Titr" panose="00000700000000000000" pitchFamily="2" charset="-78"/>
              </a:rPr>
              <a:t>اضافه کردن </a:t>
            </a:r>
            <a:r>
              <a:rPr lang="en-US" dirty="0" smtClean="0">
                <a:cs typeface="Titr" panose="00000700000000000000" pitchFamily="2" charset="-78"/>
              </a:rPr>
              <a:t> noise </a:t>
            </a:r>
            <a:endParaRPr lang="en-US" dirty="0">
              <a:cs typeface="Titr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0612" y="2362200"/>
            <a:ext cx="49091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b="1" dirty="0" smtClean="0">
                <a:cs typeface="Nazanin" panose="00000400000000000000" pitchFamily="2" charset="-78"/>
              </a:rPr>
              <a:t>ساختن فولدر برای ذخیره عکس های پردازش شده در آن </a:t>
            </a:r>
          </a:p>
          <a:p>
            <a:pPr algn="r"/>
            <a:endParaRPr lang="fa-IR" dirty="0" smtClean="0">
              <a:cs typeface="Nazanin" panose="00000400000000000000" pitchFamily="2" charset="-78"/>
            </a:endParaRP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Nazanin" panose="00000400000000000000" pitchFamily="2" charset="-78"/>
              </a:rPr>
              <a:t>ورودی ها : </a:t>
            </a:r>
          </a:p>
          <a:p>
            <a:pPr algn="r" rtl="1"/>
            <a:endParaRPr lang="fa-IR" b="1" dirty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لیست عکس ها </a:t>
            </a:r>
          </a:p>
          <a:p>
            <a:pPr algn="r" rtl="1"/>
            <a:endParaRPr lang="fa-IR" b="1" dirty="0" smtClean="0">
              <a:cs typeface="Nazanin" panose="00000400000000000000" pitchFamily="2" charset="-78"/>
            </a:endParaRPr>
          </a:p>
          <a:p>
            <a:pPr algn="r" rtl="1"/>
            <a:r>
              <a:rPr lang="en-US" dirty="0" smtClean="0">
                <a:cs typeface="Nazanin" panose="00000400000000000000" pitchFamily="2" charset="-78"/>
              </a:rPr>
              <a:t>Mode </a:t>
            </a:r>
            <a:r>
              <a:rPr lang="fa-IR" dirty="0" smtClean="0">
                <a:cs typeface="Nazanin" panose="00000400000000000000" pitchFamily="2" charset="-78"/>
              </a:rPr>
              <a:t> </a:t>
            </a:r>
          </a:p>
          <a:p>
            <a:pPr algn="r" rtl="1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en-US" dirty="0" smtClean="0">
                <a:cs typeface="Nazanin" panose="00000400000000000000" pitchFamily="2" charset="-78"/>
              </a:rPr>
              <a:t>Var</a:t>
            </a:r>
          </a:p>
          <a:p>
            <a:pPr algn="r" rtl="1"/>
            <a:endParaRPr lang="en-US" dirty="0">
              <a:cs typeface="Nazanin" panose="00000400000000000000" pitchFamily="2" charset="-78"/>
            </a:endParaRPr>
          </a:p>
          <a:p>
            <a:pPr algn="r" rtl="1"/>
            <a:r>
              <a:rPr lang="en-US" dirty="0" smtClean="0">
                <a:cs typeface="Nazanin" panose="00000400000000000000" pitchFamily="2" charset="-78"/>
              </a:rPr>
              <a:t>mean</a:t>
            </a:r>
            <a:endParaRPr lang="fa-IR" dirty="0" smtClean="0">
              <a:cs typeface="Nazanin" panose="00000400000000000000" pitchFamily="2" charset="-78"/>
            </a:endParaRPr>
          </a:p>
          <a:p>
            <a:pPr algn="r" rtl="1"/>
            <a:endParaRPr lang="fa-IR" dirty="0">
              <a:cs typeface="Nazanin" panose="00000400000000000000" pitchFamily="2" charset="-78"/>
            </a:endParaRPr>
          </a:p>
          <a:p>
            <a:pPr algn="r" rtl="1"/>
            <a:endParaRPr lang="en-US" dirty="0">
              <a:cs typeface="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514600"/>
            <a:ext cx="5029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26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Brightness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0612" y="2362200"/>
            <a:ext cx="4909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b="1" dirty="0" smtClean="0">
                <a:cs typeface="Nazanin" panose="00000400000000000000" pitchFamily="2" charset="-78"/>
              </a:rPr>
              <a:t>ساختن فولدر برای ذخیره عکس های پردازش شده در آن </a:t>
            </a:r>
          </a:p>
          <a:p>
            <a:pPr algn="r"/>
            <a:endParaRPr lang="en-US" dirty="0" smtClean="0">
              <a:cs typeface="Nazanin" panose="00000400000000000000" pitchFamily="2" charset="-78"/>
            </a:endParaRPr>
          </a:p>
          <a:p>
            <a:pPr algn="r"/>
            <a:endParaRPr lang="fa-IR" dirty="0" smtClean="0">
              <a:cs typeface="Nazanin" panose="00000400000000000000" pitchFamily="2" charset="-78"/>
            </a:endParaRPr>
          </a:p>
          <a:p>
            <a:pPr algn="r"/>
            <a:endParaRPr lang="fa-IR" dirty="0">
              <a:cs typeface="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Nazanin" panose="00000400000000000000" pitchFamily="2" charset="-78"/>
              </a:rPr>
              <a:t>ورودی ها : </a:t>
            </a:r>
          </a:p>
          <a:p>
            <a:pPr algn="r" rtl="1"/>
            <a:endParaRPr lang="fa-IR" b="1" dirty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لیست عکس ها </a:t>
            </a:r>
          </a:p>
          <a:p>
            <a:pPr algn="r" rtl="1"/>
            <a:endParaRPr lang="fa-IR" b="1" dirty="0" smtClean="0">
              <a:cs typeface="Nazanin" panose="00000400000000000000" pitchFamily="2" charset="-78"/>
            </a:endParaRPr>
          </a:p>
          <a:p>
            <a:pPr algn="r" rtl="1"/>
            <a:r>
              <a:rPr lang="fa-IR" dirty="0" smtClean="0">
                <a:cs typeface="Nazanin" panose="00000400000000000000" pitchFamily="2" charset="-78"/>
              </a:rPr>
              <a:t>درصد روشنایی </a:t>
            </a:r>
            <a:endParaRPr lang="fa-IR" dirty="0">
              <a:cs typeface="Nazanin" panose="00000400000000000000" pitchFamily="2" charset="-78"/>
            </a:endParaRPr>
          </a:p>
          <a:p>
            <a:pPr algn="r" rtl="1"/>
            <a:endParaRPr lang="en-US" dirty="0">
              <a:cs typeface="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3" y="2590800"/>
            <a:ext cx="5372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93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</TotalTime>
  <Words>496</Words>
  <Application>Microsoft Office PowerPoint</Application>
  <PresentationFormat>Custom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Corbel</vt:lpstr>
      <vt:lpstr>Nazanin</vt:lpstr>
      <vt:lpstr>Tahoma</vt:lpstr>
      <vt:lpstr>Titr</vt:lpstr>
      <vt:lpstr>Earthtones 16x9</vt:lpstr>
      <vt:lpstr>پروژه پایانی AP </vt:lpstr>
      <vt:lpstr>مقدمه </vt:lpstr>
      <vt:lpstr>دریافت دیتاست </vt:lpstr>
      <vt:lpstr>عملیات  rotate </vt:lpstr>
      <vt:lpstr>Resize </vt:lpstr>
      <vt:lpstr>Crop </vt:lpstr>
      <vt:lpstr>Flip</vt:lpstr>
      <vt:lpstr>اضافه کردن  noise </vt:lpstr>
      <vt:lpstr>Brightness</vt:lpstr>
      <vt:lpstr>تنظیمات گرافیکی</vt:lpstr>
      <vt:lpstr>تنظیمات گرافیکی</vt:lpstr>
      <vt:lpstr>تنظیمات گرافیکی</vt:lpstr>
      <vt:lpstr>تنظیمات گرافیکی</vt:lpstr>
      <vt:lpstr>تنظیمات گرافیکی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پروژه پایانی AP</dc:title>
  <dc:creator>admin</dc:creator>
  <cp:lastModifiedBy>Ali Shahedi</cp:lastModifiedBy>
  <cp:revision>10</cp:revision>
  <dcterms:created xsi:type="dcterms:W3CDTF">2021-07-22T17:26:38Z</dcterms:created>
  <dcterms:modified xsi:type="dcterms:W3CDTF">2021-07-23T03:12:22Z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